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490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5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84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32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65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49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01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26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20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5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28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19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69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7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7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5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4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3249E2B4-FCAC-4256-AFF6-2B2CB0E8270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BF7B90D-6C3B-420F-A7F5-8ABC7A18C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3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4" Type="http://schemas.openxmlformats.org/officeDocument/2006/relationships/audio" Target="../media/media4.m4a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hmoodzade.com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7E157-51A5-4677-8AAA-5D515CA954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interdisciplinarity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A8EDAB-1986-326D-56B7-5E56D51BB3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New approach to studying</a:t>
            </a:r>
            <a:endParaRPr lang="fa-IR" dirty="0"/>
          </a:p>
          <a:p>
            <a:r>
              <a:rPr lang="en-US" dirty="0"/>
              <a:t>Mohammad </a:t>
            </a:r>
            <a:r>
              <a:rPr lang="en-US" dirty="0" err="1"/>
              <a:t>mahdi</a:t>
            </a:r>
            <a:r>
              <a:rPr lang="en-US" dirty="0"/>
              <a:t> </a:t>
            </a:r>
            <a:r>
              <a:rPr lang="en-US" dirty="0" err="1"/>
              <a:t>Mahmoodzade</a:t>
            </a:r>
            <a:r>
              <a:rPr lang="en-US" dirty="0"/>
              <a:t> </a:t>
            </a:r>
            <a:r>
              <a:rPr lang="en-US" dirty="0" err="1"/>
              <a:t>darbandi</a:t>
            </a:r>
            <a:r>
              <a:rPr lang="en-US" dirty="0"/>
              <a:t> | mahmoodzade.com</a:t>
            </a:r>
          </a:p>
        </p:txBody>
      </p:sp>
    </p:spTree>
    <p:extLst>
      <p:ext uri="{BB962C8B-B14F-4D97-AF65-F5344CB8AC3E}">
        <p14:creationId xmlns:p14="http://schemas.microsoft.com/office/powerpoint/2010/main" val="1900134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CBE04-2CB9-ED10-45FC-667BEE37B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</a:t>
            </a:r>
            <a:r>
              <a:rPr lang="en-US" baseline="30000" dirty="0"/>
              <a:t>TH</a:t>
            </a:r>
            <a:r>
              <a:rPr lang="en-US" dirty="0"/>
              <a:t> revolution and then now!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E725F-0310-0F95-C770-4E9590B04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There is more similarities than you can deny between 18</a:t>
            </a:r>
            <a:r>
              <a:rPr lang="en-US" baseline="30000" dirty="0"/>
              <a:t>th</a:t>
            </a:r>
            <a:r>
              <a:rPr lang="en-US" dirty="0"/>
              <a:t> century's industrial revolution and todays AI</a:t>
            </a:r>
          </a:p>
          <a:p>
            <a:r>
              <a:rPr lang="en-US" dirty="0"/>
              <a:t>then mechanical and physical labor</a:t>
            </a:r>
          </a:p>
          <a:p>
            <a:r>
              <a:rPr lang="en-US" dirty="0"/>
              <a:t>And now even mental tasks!</a:t>
            </a:r>
          </a:p>
          <a:p>
            <a:r>
              <a:rPr lang="en-US" dirty="0"/>
              <a:t>In both of this eras we found a great alternative for a big proportion of human </a:t>
            </a:r>
          </a:p>
          <a:p>
            <a:r>
              <a:rPr lang="en-US" dirty="0"/>
              <a:t>We know that its going to replace a great deal of what we do but we don’t know where to draw the line! There are only two definite items:</a:t>
            </a:r>
          </a:p>
          <a:p>
            <a:r>
              <a:rPr lang="en-US" dirty="0"/>
              <a:t>1. change is coming</a:t>
            </a:r>
          </a:p>
          <a:p>
            <a:r>
              <a:rPr lang="en-US" dirty="0"/>
              <a:t>2. about the direct shape of it the only certain thing is uncertainty</a:t>
            </a:r>
          </a:p>
        </p:txBody>
      </p:sp>
      <p:pic>
        <p:nvPicPr>
          <p:cNvPr id="5" name="New Recording 857">
            <a:hlinkClick r:id="" action="ppaction://media"/>
            <a:extLst>
              <a:ext uri="{FF2B5EF4-FFF2-40B4-BE49-F238E27FC236}">
                <a16:creationId xmlns:a16="http://schemas.microsoft.com/office/drawing/2014/main" id="{9FF8EB54-33CB-8183-C88F-793086E7F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3251" y="260350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973FA3-1C89-3FA4-56C9-63717F499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3360"/>
            <a:ext cx="8971722" cy="4294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2F76ED-B5BA-CAB8-5D8E-1183B540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599186" cy="706964"/>
          </a:xfrm>
        </p:spPr>
        <p:txBody>
          <a:bodyPr/>
          <a:lstStyle/>
          <a:p>
            <a:r>
              <a:rPr lang="en-US" dirty="0"/>
              <a:t>a revolution in education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EF24A-C518-20F6-DE02-C749078EB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121" y="3429000"/>
            <a:ext cx="4591879" cy="3416300"/>
          </a:xfrm>
        </p:spPr>
        <p:txBody>
          <a:bodyPr>
            <a:normAutofit/>
          </a:bodyPr>
          <a:lstStyle/>
          <a:p>
            <a:r>
              <a:rPr lang="en-US" dirty="0"/>
              <a:t>Main problems:</a:t>
            </a:r>
          </a:p>
          <a:p>
            <a:r>
              <a:rPr lang="en-US" dirty="0"/>
              <a:t>This system is not efficient</a:t>
            </a:r>
          </a:p>
          <a:p>
            <a:r>
              <a:rPr lang="en-US" dirty="0"/>
              <a:t>This system doesn’t fulfill our needs</a:t>
            </a:r>
          </a:p>
          <a:p>
            <a:r>
              <a:rPr lang="en-US" dirty="0"/>
              <a:t>This system is not designed for new generation (needs like attraction…)</a:t>
            </a:r>
          </a:p>
          <a:p>
            <a:r>
              <a:rPr lang="en-US" dirty="0"/>
              <a:t>This system is not designed for “shift </a:t>
            </a:r>
            <a:r>
              <a:rPr lang="en-US" dirty="0" err="1"/>
              <a:t>era”s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AA54263-1D5C-3756-93D2-49AB72DBCB01}"/>
              </a:ext>
            </a:extLst>
          </p:cNvPr>
          <p:cNvSpPr txBox="1">
            <a:spLocks/>
          </p:cNvSpPr>
          <p:nvPr/>
        </p:nvSpPr>
        <p:spPr bwMode="gray">
          <a:xfrm>
            <a:off x="1154953" y="620186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800" dirty="0"/>
              <a:t>Revolution is coming hence we need </a:t>
            </a:r>
          </a:p>
        </p:txBody>
      </p:sp>
    </p:spTree>
    <p:extLst>
      <p:ext uri="{BB962C8B-B14F-4D97-AF65-F5344CB8AC3E}">
        <p14:creationId xmlns:p14="http://schemas.microsoft.com/office/powerpoint/2010/main" val="3931712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F8984-5D7A-B5D8-78BB-A5BC59D65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we start from </a:t>
            </a:r>
            <a:r>
              <a:rPr lang="en-US" dirty="0" err="1"/>
              <a:t>iran</a:t>
            </a:r>
            <a:r>
              <a:rPr lang="en-US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887D5-E97F-324C-8AB7-53AB64604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36F03-4DE9-0C60-92D6-7BFA3186B8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New needs in economy and industry</a:t>
            </a:r>
          </a:p>
          <a:p>
            <a:r>
              <a:rPr lang="en-US" dirty="0"/>
              <a:t>New generation needs and changes</a:t>
            </a:r>
          </a:p>
          <a:p>
            <a:r>
              <a:rPr lang="en-US" dirty="0"/>
              <a:t>Need of integration in studies due to changes in science and convergence between branches of science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3CA270-CF8D-A456-646A-17E6D7C24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+Special situation of </a:t>
            </a:r>
            <a:r>
              <a:rPr lang="en-US" dirty="0" err="1"/>
              <a:t>iran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13E5A-4A0E-9FDB-6757-1450A18BF87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Bad economy</a:t>
            </a:r>
          </a:p>
          <a:p>
            <a:r>
              <a:rPr lang="en-US" dirty="0"/>
              <a:t>Concentration of talents in academia </a:t>
            </a:r>
            <a:r>
              <a:rPr lang="en-US" sz="800" dirty="0"/>
              <a:t>*Iranians are both talented and ultra attracted to academia due to different factors and analysis (references available upon request)</a:t>
            </a:r>
          </a:p>
          <a:p>
            <a:r>
              <a:rPr lang="en-US" dirty="0"/>
              <a:t>Big unanswered gap!</a:t>
            </a:r>
          </a:p>
        </p:txBody>
      </p:sp>
    </p:spTree>
    <p:extLst>
      <p:ext uri="{BB962C8B-B14F-4D97-AF65-F5344CB8AC3E}">
        <p14:creationId xmlns:p14="http://schemas.microsoft.com/office/powerpoint/2010/main" val="2606760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88C49-6C1A-BFB5-1D81-667D42AC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Baby steps of an startup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587EC-FC9D-EDDF-ED86-FEDC19892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a high potential for the startup </a:t>
            </a:r>
            <a:r>
              <a:rPr lang="en-US" dirty="0" err="1"/>
              <a:t>im</a:t>
            </a:r>
            <a:r>
              <a:rPr lang="en-US" dirty="0"/>
              <a:t> going to discuss in every country. But due to special situation of our country there is a higher chance of success.</a:t>
            </a:r>
          </a:p>
          <a:p>
            <a:endParaRPr lang="en-US" dirty="0"/>
          </a:p>
          <a:p>
            <a:r>
              <a:rPr lang="en-US" dirty="0"/>
              <a:t>2 of 5 options discussed in the given voices</a:t>
            </a:r>
          </a:p>
          <a:p>
            <a:endParaRPr lang="en-US" dirty="0"/>
          </a:p>
        </p:txBody>
      </p:sp>
      <p:pic>
        <p:nvPicPr>
          <p:cNvPr id="5" name="New Recording 859">
            <a:hlinkClick r:id="" action="ppaction://media"/>
            <a:extLst>
              <a:ext uri="{FF2B5EF4-FFF2-40B4-BE49-F238E27FC236}">
                <a16:creationId xmlns:a16="http://schemas.microsoft.com/office/drawing/2014/main" id="{9BDAA39A-4A05-10C9-0065-57CF2BE9E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2686" y="3050969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6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BCB301-6D4A-740B-70AD-D7AB9852D516}"/>
              </a:ext>
            </a:extLst>
          </p:cNvPr>
          <p:cNvSpPr txBox="1">
            <a:spLocks/>
          </p:cNvSpPr>
          <p:nvPr/>
        </p:nvSpPr>
        <p:spPr>
          <a:xfrm>
            <a:off x="618241" y="1720850"/>
            <a:ext cx="8825659" cy="34163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P.S1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P.S2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P.S3</a:t>
            </a:r>
          </a:p>
        </p:txBody>
      </p:sp>
      <p:pic>
        <p:nvPicPr>
          <p:cNvPr id="5" name="New Recording 860">
            <a:hlinkClick r:id="" action="ppaction://media"/>
            <a:extLst>
              <a:ext uri="{FF2B5EF4-FFF2-40B4-BE49-F238E27FC236}">
                <a16:creationId xmlns:a16="http://schemas.microsoft.com/office/drawing/2014/main" id="{8677BAE9-8D22-0918-97DF-5308C9D47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8751" y="1720850"/>
            <a:ext cx="487363" cy="487362"/>
          </a:xfrm>
          <a:prstGeom prst="rect">
            <a:avLst/>
          </a:prstGeom>
        </p:spPr>
      </p:pic>
      <p:pic>
        <p:nvPicPr>
          <p:cNvPr id="6" name="New Recording 861">
            <a:hlinkClick r:id="" action="ppaction://media"/>
            <a:extLst>
              <a:ext uri="{FF2B5EF4-FFF2-40B4-BE49-F238E27FC236}">
                <a16:creationId xmlns:a16="http://schemas.microsoft.com/office/drawing/2014/main" id="{5FFBACE6-A326-B4D8-B5D5-C7F95A812B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8751" y="2880122"/>
            <a:ext cx="487362" cy="487362"/>
          </a:xfrm>
          <a:prstGeom prst="rect">
            <a:avLst/>
          </a:prstGeom>
        </p:spPr>
      </p:pic>
      <p:pic>
        <p:nvPicPr>
          <p:cNvPr id="7" name="New Recording 862">
            <a:hlinkClick r:id="" action="ppaction://media"/>
            <a:extLst>
              <a:ext uri="{FF2B5EF4-FFF2-40B4-BE49-F238E27FC236}">
                <a16:creationId xmlns:a16="http://schemas.microsoft.com/office/drawing/2014/main" id="{CBB1857F-41DF-D96F-30F0-DF4CAC49D8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8751" y="403939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8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16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71D7F-CDB1-49B9-F6E2-8FB4200309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Not exactly the </a:t>
            </a:r>
            <a:r>
              <a:rPr lang="en-US" dirty="0" err="1"/>
              <a:t>powerpoint</a:t>
            </a:r>
            <a:r>
              <a:rPr lang="en-US" dirty="0"/>
              <a:t> guy! But hope it helped!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F893C8-614D-D8F6-D140-DCF4336B21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Mohammadmahdi</a:t>
            </a:r>
            <a:r>
              <a:rPr lang="en-US" dirty="0"/>
              <a:t> </a:t>
            </a:r>
            <a:r>
              <a:rPr lang="en-US" dirty="0" err="1"/>
              <a:t>mahmoodzade</a:t>
            </a:r>
            <a:r>
              <a:rPr lang="en-US" dirty="0"/>
              <a:t> </a:t>
            </a:r>
            <a:r>
              <a:rPr lang="en-US" dirty="0" err="1"/>
              <a:t>darbandi</a:t>
            </a:r>
            <a:r>
              <a:rPr lang="en-US" dirty="0"/>
              <a:t> | Create new universe</a:t>
            </a:r>
          </a:p>
          <a:p>
            <a:r>
              <a:rPr lang="fa-IR" dirty="0"/>
              <a:t>محمد مهدی محمودزاده دربندی</a:t>
            </a:r>
            <a:r>
              <a:rPr lang="en-US" dirty="0"/>
              <a:t>   |</a:t>
            </a:r>
            <a:r>
              <a:rPr lang="fa-IR" dirty="0"/>
              <a:t> </a:t>
            </a:r>
            <a:r>
              <a:rPr lang="en-US" dirty="0"/>
              <a:t> </a:t>
            </a:r>
            <a:r>
              <a:rPr lang="en-US" dirty="0">
                <a:hlinkClick r:id="rId2" action="ppaction://hlinkfile"/>
              </a:rPr>
              <a:t>Mahmoodzade.com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885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2646</TotalTime>
  <Words>317</Words>
  <Application>Microsoft Office PowerPoint</Application>
  <PresentationFormat>Widescreen</PresentationFormat>
  <Paragraphs>41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 Boardroom</vt:lpstr>
      <vt:lpstr>interdisciplinarity</vt:lpstr>
      <vt:lpstr>18TH revolution and then now!</vt:lpstr>
      <vt:lpstr>a revolution in education system</vt:lpstr>
      <vt:lpstr>Why should we start from iran?</vt:lpstr>
      <vt:lpstr>Baby steps of an startup proposal</vt:lpstr>
      <vt:lpstr>PowerPoint Presentation</vt:lpstr>
      <vt:lpstr>Not exactly the powerpoint guy! But hope it helped!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alternative of education system</dc:title>
  <dc:creator>mahmoodzade@mail.com</dc:creator>
  <cp:keywords>business, philosophy, future</cp:keywords>
  <cp:lastModifiedBy>SARIR</cp:lastModifiedBy>
  <cp:revision>4</cp:revision>
  <dcterms:created xsi:type="dcterms:W3CDTF">2024-11-24T13:56:17Z</dcterms:created>
  <dcterms:modified xsi:type="dcterms:W3CDTF">2024-11-26T10:02:59Z</dcterms:modified>
  <cp:category>business, philosophy, future</cp:category>
</cp:coreProperties>
</file>